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65" r:id="rId6"/>
    <p:sldId id="259" r:id="rId7"/>
    <p:sldId id="263" r:id="rId8"/>
    <p:sldId id="260" r:id="rId9"/>
    <p:sldId id="264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3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96624AA-3823-4AA5-94B5-C51DDDEE9F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B9D5874F-E85F-4502-81DF-7B014F5F6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B6A53314-3562-4E16-B263-4D66D67F8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F73916BF-430B-4CCF-A46A-6CCCEFC20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9408DB86-C6C8-45B2-BB02-1A8A21513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96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1557124-7D07-4C64-87DF-8E3884E66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BF365F7E-9585-45D0-9BFB-B9AC74CBC6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D12450E7-BFA9-4A83-AA41-8572DD2C8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387EBA10-446B-40B1-94D9-D1BAA92F7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6517A7EB-47E7-4732-8C8E-3DDE5BE6E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076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>
            <a:extLst>
              <a:ext uri="{FF2B5EF4-FFF2-40B4-BE49-F238E27FC236}">
                <a16:creationId xmlns:a16="http://schemas.microsoft.com/office/drawing/2014/main" id="{D3917112-0E14-4B8C-98EF-DC0A670063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8163B67F-CF10-4168-B2A1-75CE78EBC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D54B4194-A68E-494B-82A6-42E82FEE9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EEA249F9-1752-457C-B789-539814C4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A577CE67-4B91-465F-A351-BE3FA8CFA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54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16B2A6E-AA80-4099-940F-98AFB5E61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C792AB7-3E19-4DD2-8997-37147135A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EC575477-D598-4E27-9AE8-5BBB8B269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15EEE75C-00D7-4874-9085-EF4738FEA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539E912E-9D1F-43A8-9B28-924469F72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92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881330B5-554F-48CC-9205-3E5D9C060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95AF004A-0786-438A-9EA4-AE1AC9026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C66AB56C-A76E-4A15-B719-9041C0E62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F3AC15FA-7F05-46C9-A794-293D7E7DF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A25975D4-40A1-4D65-AC87-AD6D41509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14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05EB6A0-5AD1-483F-A4CE-DB6381582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A92040C3-7FE1-4D46-946B-DB4EA7FABC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FE3EF2F3-D00D-4854-B850-1548079B96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B6B8DD9D-4ACE-4329-A549-0DBAC7C2A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4C3E34E7-59E6-42F8-9F6E-F2F1885B9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138BBCDD-EB1C-4B47-BDED-C0C1D923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54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7540A61-F592-457A-80B4-5A1434F76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8982BCE4-9002-41A5-9E3F-DA46BBEC9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089ECBF2-EBFD-444F-9DF0-57F4D5427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5" name="Substituent text 4">
            <a:extLst>
              <a:ext uri="{FF2B5EF4-FFF2-40B4-BE49-F238E27FC236}">
                <a16:creationId xmlns:a16="http://schemas.microsoft.com/office/drawing/2014/main" id="{85C22B83-0E4B-4B15-9E6E-ECEA8CDB0E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Substituent conținut 5">
            <a:extLst>
              <a:ext uri="{FF2B5EF4-FFF2-40B4-BE49-F238E27FC236}">
                <a16:creationId xmlns:a16="http://schemas.microsoft.com/office/drawing/2014/main" id="{BBB8EF65-AFF0-4028-BDA4-ABC5CB6FE1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7" name="Substituent dată 6">
            <a:extLst>
              <a:ext uri="{FF2B5EF4-FFF2-40B4-BE49-F238E27FC236}">
                <a16:creationId xmlns:a16="http://schemas.microsoft.com/office/drawing/2014/main" id="{6FD566F9-D296-404B-9778-5CE850A81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8" name="Substituent subsol 7">
            <a:extLst>
              <a:ext uri="{FF2B5EF4-FFF2-40B4-BE49-F238E27FC236}">
                <a16:creationId xmlns:a16="http://schemas.microsoft.com/office/drawing/2014/main" id="{3C3034A6-9A7B-40AB-A93E-6981CDFC0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stituent număr diapozitiv 8">
            <a:extLst>
              <a:ext uri="{FF2B5EF4-FFF2-40B4-BE49-F238E27FC236}">
                <a16:creationId xmlns:a16="http://schemas.microsoft.com/office/drawing/2014/main" id="{54FD7A2B-BCC4-420A-8B88-0A0B96E21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197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9B12DA7-C601-4220-86D6-D5209B05D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294BA7D3-C904-4E60-8782-8BD8B2D9B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4" name="Substituent subsol 3">
            <a:extLst>
              <a:ext uri="{FF2B5EF4-FFF2-40B4-BE49-F238E27FC236}">
                <a16:creationId xmlns:a16="http://schemas.microsoft.com/office/drawing/2014/main" id="{74C239D9-ED7C-4A61-91B2-0496A4B59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5BEEC0DF-1F26-4E5C-8EE8-3CF958100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15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28F78A0D-3B39-4EC2-BDB2-5246B000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3" name="Substituent subsol 2">
            <a:extLst>
              <a:ext uri="{FF2B5EF4-FFF2-40B4-BE49-F238E27FC236}">
                <a16:creationId xmlns:a16="http://schemas.microsoft.com/office/drawing/2014/main" id="{3A770243-8EA3-4C5E-85A6-52E979201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76769B4E-865D-43E7-A375-F5BC2CCE6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309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4CF900D-AAF8-4E0C-8183-30A3EAA59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01822D08-B5AE-4621-91A6-08B55E481A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219A23EF-3929-4F4A-BF99-2E7A0471CB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3781C914-0282-4A6C-8E0C-A7CB81196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86840F67-9BF5-414D-B271-33B92E98F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666507D7-B0A8-4ED4-B9BB-D43CB41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11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C650143-4885-4F2C-9C75-CFB59101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imagine 2">
            <a:extLst>
              <a:ext uri="{FF2B5EF4-FFF2-40B4-BE49-F238E27FC236}">
                <a16:creationId xmlns:a16="http://schemas.microsoft.com/office/drawing/2014/main" id="{CE96B891-4D7E-4951-9487-8CAB6BA6C9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DCE8B921-E0C2-41D8-9B1D-36015D9BD3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6A3BBB55-7150-4194-A489-920A2873A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8D361F16-7C38-4F6B-962A-AE7609027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B9ACA591-61AD-42E4-9864-61341132F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32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>
            <a:extLst>
              <a:ext uri="{FF2B5EF4-FFF2-40B4-BE49-F238E27FC236}">
                <a16:creationId xmlns:a16="http://schemas.microsoft.com/office/drawing/2014/main" id="{5A940938-EBD9-407F-BDB1-FAEF11CA4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/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1973B62D-DF3C-41E9-9FE2-D45E81A68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/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25A2D50C-C73D-4029-ADEA-743C308086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B9CA2-4532-49CD-9842-D6D877D4E8EA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E2D24C37-5623-4558-B26E-582EC77F3B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9621AE53-4ECE-4286-B2AA-652268BC1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508C9-AB7D-410C-A9CA-4A70BD3F48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595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3B630F8A-C5C7-4163-8ACD-1800129E52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90334" y="622169"/>
            <a:ext cx="7211505" cy="3987538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rgbClr val="FF0000"/>
                </a:solidFill>
              </a:rPr>
              <a:t>S</a:t>
            </a:r>
            <a:r>
              <a:rPr lang="en-US" sz="4400" dirty="0"/>
              <a:t>ingle Responsibility Principle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O</a:t>
            </a:r>
            <a:r>
              <a:rPr lang="en-US" sz="4400" dirty="0"/>
              <a:t>pen Closed Principle</a:t>
            </a:r>
            <a:br>
              <a:rPr lang="en-US" dirty="0"/>
            </a:br>
            <a:r>
              <a:rPr lang="en-US" dirty="0" err="1">
                <a:solidFill>
                  <a:srgbClr val="FF0000"/>
                </a:solidFill>
              </a:rPr>
              <a:t>L</a:t>
            </a:r>
            <a:r>
              <a:rPr lang="en-US" sz="4400" dirty="0" err="1"/>
              <a:t>iskov</a:t>
            </a:r>
            <a:r>
              <a:rPr lang="en-US" sz="4400" dirty="0"/>
              <a:t> Substitution Principle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I</a:t>
            </a:r>
            <a:r>
              <a:rPr lang="en-US" sz="4400" dirty="0"/>
              <a:t>nterface Segregation Principle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D</a:t>
            </a:r>
            <a:r>
              <a:rPr lang="en-US" sz="4400" dirty="0"/>
              <a:t>ependency Inversion Principle</a:t>
            </a: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A7C2BB2C-4202-459E-9D43-87EB776B3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138607"/>
            <a:ext cx="9144000" cy="951108"/>
          </a:xfrm>
        </p:spPr>
        <p:txBody>
          <a:bodyPr/>
          <a:lstStyle/>
          <a:p>
            <a:r>
              <a:rPr lang="en-US" b="1" dirty="0"/>
              <a:t>Tudor Baba</a:t>
            </a:r>
          </a:p>
        </p:txBody>
      </p:sp>
    </p:spTree>
    <p:extLst>
      <p:ext uri="{BB962C8B-B14F-4D97-AF65-F5344CB8AC3E}">
        <p14:creationId xmlns:p14="http://schemas.microsoft.com/office/powerpoint/2010/main" val="1532474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8335FEA3-C9F3-4535-A0FB-889153E03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212" y="0"/>
            <a:ext cx="72675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0594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BD8E2622-E9F9-48B2-8265-BA544B2E1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236" y="0"/>
            <a:ext cx="91074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20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Imagini pentru single responsibility principle">
            <a:extLst>
              <a:ext uri="{FF2B5EF4-FFF2-40B4-BE49-F238E27FC236}">
                <a16:creationId xmlns:a16="http://schemas.microsoft.com/office/drawing/2014/main" id="{721B8BD7-2C40-4161-85C5-614F776D6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61" y="95971"/>
            <a:ext cx="5327911" cy="4270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4D13B8E-9939-49FD-A16D-6FF98CDDC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705" y="4452507"/>
            <a:ext cx="3825549" cy="2000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1D83145-C250-49A7-BB86-AED81D7DD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5484" y="755779"/>
            <a:ext cx="6462555" cy="4867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8486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097BEB15-0958-468C-B12D-A3C02E49A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3"/>
            <a:ext cx="12192000" cy="684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144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8FBA36C1-9C73-4040-ADFF-DDBF5EE57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963" y="87526"/>
            <a:ext cx="8892073" cy="6682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739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9374BCAC-6751-4841-8146-691DFC66D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6050" y="0"/>
            <a:ext cx="68183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0560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magini pentru liskov substitution principle">
            <a:extLst>
              <a:ext uri="{FF2B5EF4-FFF2-40B4-BE49-F238E27FC236}">
                <a16:creationId xmlns:a16="http://schemas.microsoft.com/office/drawing/2014/main" id="{E5858C93-C09B-4812-9907-61415D2D1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730" y="100624"/>
            <a:ext cx="8820539" cy="6656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3696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9A6EF760-A9C0-44E3-956A-7A730675F7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218" y="0"/>
            <a:ext cx="88074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7126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magini pentru interface segregation principle">
            <a:extLst>
              <a:ext uri="{FF2B5EF4-FFF2-40B4-BE49-F238E27FC236}">
                <a16:creationId xmlns:a16="http://schemas.microsoft.com/office/drawing/2014/main" id="{426182C6-57CA-40B6-A50E-305CC62555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138235"/>
            <a:ext cx="6096000" cy="45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8A21BB77-B742-4A6B-B55E-B2D7247CE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38236"/>
            <a:ext cx="6096000" cy="4581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8077448"/>
      </p:ext>
    </p:extLst>
  </p:cSld>
  <p:clrMapOvr>
    <a:masterClrMapping/>
  </p:clrMapOvr>
</p:sld>
</file>

<file path=ppt/theme/theme1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5</Words>
  <Application>Microsoft Office PowerPoint</Application>
  <PresentationFormat>Ecran lat</PresentationFormat>
  <Paragraphs>2</Paragraphs>
  <Slides>10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3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Temă Office</vt:lpstr>
      <vt:lpstr>Single Responsibility Principle Open Closed Principle Liskov Substitution Principle Interface Segregation Principle Dependency Inversion Principle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  <vt:lpstr>Prezentare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Single Responsibility Principle O L I D</dc:title>
  <dc:creator>BABA Tudor Ioan</dc:creator>
  <cp:lastModifiedBy>BABA Tudor Ioan</cp:lastModifiedBy>
  <cp:revision>11</cp:revision>
  <dcterms:created xsi:type="dcterms:W3CDTF">2019-10-02T10:28:29Z</dcterms:created>
  <dcterms:modified xsi:type="dcterms:W3CDTF">2019-10-02T23:25:23Z</dcterms:modified>
</cp:coreProperties>
</file>

<file path=docProps/thumbnail.jpeg>
</file>